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3"/>
  </p:notesMasterIdLst>
  <p:sldIdLst>
    <p:sldId id="256" r:id="rId2"/>
  </p:sldIdLst>
  <p:sldSz cx="30275213" cy="213836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24"/>
    <a:srgbClr val="6291C8"/>
    <a:srgbClr val="5C6864"/>
    <a:srgbClr val="CBD4CF"/>
    <a:srgbClr val="E42E17"/>
    <a:srgbClr val="F9DA24"/>
    <a:srgbClr val="FFFFFF"/>
    <a:srgbClr val="5B6864"/>
    <a:srgbClr val="FFE023"/>
    <a:srgbClr val="619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A321F-A2E7-C346-96A9-F795F3C54925}" v="1" dt="2024-11-08T16:21:3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86"/>
    <p:restoredTop sz="95833"/>
  </p:normalViewPr>
  <p:slideViewPr>
    <p:cSldViewPr snapToGrid="0">
      <p:cViewPr>
        <p:scale>
          <a:sx n="69" d="100"/>
          <a:sy n="69" d="100"/>
        </p:scale>
        <p:origin x="-440" y="-1104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AE5AC-A30E-9442-A1A6-E075F6762103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857250"/>
            <a:ext cx="3276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ADEEB-B9A1-0B46-AA5D-AAC8427A78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28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1pPr>
    <a:lvl2pPr marL="1239632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2pPr>
    <a:lvl3pPr marL="2479264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3pPr>
    <a:lvl4pPr marL="3718895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4pPr>
    <a:lvl5pPr marL="4958527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5pPr>
    <a:lvl6pPr marL="6198159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6pPr>
    <a:lvl7pPr marL="7437791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7pPr>
    <a:lvl8pPr marL="8677422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8pPr>
    <a:lvl9pPr marL="9917054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448" y="7442000"/>
            <a:ext cx="22976317" cy="513207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0913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2718" y="13571474"/>
            <a:ext cx="16889784" cy="386605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592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25595" indent="0" algn="ctr">
              <a:buNone/>
              <a:defRPr sz="5924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14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28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87435" y="2922429"/>
            <a:ext cx="3489616" cy="1553876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7518" y="2922429"/>
            <a:ext cx="15614958" cy="1553876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81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27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301" y="7442000"/>
            <a:ext cx="22978887" cy="513207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0913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2718" y="13571228"/>
            <a:ext cx="16889784" cy="3944596"/>
          </a:xfrm>
        </p:spPr>
        <p:txBody>
          <a:bodyPr anchor="t" anchorCtr="1">
            <a:normAutofit/>
          </a:bodyPr>
          <a:lstStyle>
            <a:lvl1pPr marL="0" indent="0">
              <a:buNone/>
              <a:defRPr sz="5924">
                <a:solidFill>
                  <a:schemeClr val="tx1"/>
                </a:solidFill>
              </a:defRPr>
            </a:lvl1pPr>
            <a:lvl2pPr marL="1425595" indent="0">
              <a:buNone/>
              <a:defRPr sz="5924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1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9446" y="8225568"/>
            <a:ext cx="10886439" cy="9672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326" y="8225568"/>
            <a:ext cx="10894693" cy="9672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8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9445" y="7213417"/>
            <a:ext cx="10886442" cy="2195382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5924" b="0" cap="all" spc="312" baseline="0">
                <a:solidFill>
                  <a:schemeClr val="tx2"/>
                </a:solidFill>
              </a:defRPr>
            </a:lvl1pPr>
            <a:lvl2pPr marL="1425595" indent="0">
              <a:buNone/>
              <a:defRPr sz="5924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9445" y="9800828"/>
            <a:ext cx="10886442" cy="809689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326" y="9800828"/>
            <a:ext cx="10894693" cy="809689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739326" y="7213417"/>
            <a:ext cx="10894693" cy="2195382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5924" b="0" cap="all" spc="312" baseline="0">
                <a:solidFill>
                  <a:schemeClr val="tx2"/>
                </a:solidFill>
              </a:defRPr>
            </a:lvl1pPr>
            <a:lvl2pPr marL="1425595" indent="0">
              <a:buNone/>
              <a:defRPr sz="5924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4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14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7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137606" y="0"/>
            <a:ext cx="15137607" cy="2138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28" y="6996385"/>
            <a:ext cx="10894951" cy="355925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6548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7055" y="2509012"/>
            <a:ext cx="11958709" cy="16365601"/>
          </a:xfrm>
        </p:spPr>
        <p:txBody>
          <a:bodyPr>
            <a:normAutofit/>
          </a:bodyPr>
          <a:lstStyle>
            <a:lvl1pPr>
              <a:defRPr sz="5924">
                <a:solidFill>
                  <a:schemeClr val="tx1"/>
                </a:solidFill>
              </a:defRPr>
            </a:lvl1pPr>
            <a:lvl2pPr>
              <a:defRPr sz="4989">
                <a:solidFill>
                  <a:schemeClr val="tx1"/>
                </a:solidFill>
              </a:defRPr>
            </a:lvl2pPr>
            <a:lvl3pPr>
              <a:defRPr sz="4989">
                <a:solidFill>
                  <a:schemeClr val="tx1"/>
                </a:solidFill>
              </a:defRPr>
            </a:lvl3pPr>
            <a:lvl4pPr>
              <a:defRPr sz="4989">
                <a:solidFill>
                  <a:schemeClr val="tx1"/>
                </a:solidFill>
              </a:defRPr>
            </a:lvl4pPr>
            <a:lvl5pPr>
              <a:defRPr sz="4989">
                <a:solidFill>
                  <a:schemeClr val="tx1"/>
                </a:solidFill>
              </a:defRPr>
            </a:lvl5pPr>
            <a:lvl6pPr>
              <a:defRPr sz="4989"/>
            </a:lvl6pPr>
            <a:lvl7pPr>
              <a:defRPr sz="4989"/>
            </a:lvl7pPr>
            <a:lvl8pPr>
              <a:defRPr sz="4989"/>
            </a:lvl8pPr>
            <a:lvl9pPr>
              <a:defRPr sz="498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23" y="11068842"/>
            <a:ext cx="9423160" cy="684112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67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21328" y="19444843"/>
            <a:ext cx="12602746" cy="997903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94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65" y="6996380"/>
            <a:ext cx="10899077" cy="3563938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6548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37608" y="0"/>
            <a:ext cx="15152747" cy="21383625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9978">
                <a:solidFill>
                  <a:schemeClr val="tx1"/>
                </a:solidFill>
              </a:defRPr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23" y="11068846"/>
            <a:ext cx="9423160" cy="684112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67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19265" y="19444843"/>
            <a:ext cx="12594489" cy="997903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8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7516" y="3007963"/>
            <a:ext cx="19659536" cy="370649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7516" y="8225573"/>
            <a:ext cx="19659536" cy="9672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5907" y="19452975"/>
            <a:ext cx="6838112" cy="1010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38B360-A909-1142-915F-69468B2F0220}" type="datetimeFigureOut">
              <a:rPr lang="it-IT" smtClean="0"/>
              <a:t>08/11/24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9444" y="19444843"/>
            <a:ext cx="15086830" cy="997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82496" y="19387820"/>
            <a:ext cx="1211009" cy="11404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3430" spc="0" baseline="0">
                <a:solidFill>
                  <a:srgbClr val="FFFFFF"/>
                </a:solidFill>
              </a:defRPr>
            </a:lvl1pPr>
          </a:lstStyle>
          <a:p>
            <a:fld id="{008F173D-A338-7440-B0EB-97383F0444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4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2851191" rtl="0" eaLnBrk="1" latinLnBrk="0" hangingPunct="1">
        <a:lnSpc>
          <a:spcPct val="90000"/>
        </a:lnSpc>
        <a:spcBef>
          <a:spcPct val="0"/>
        </a:spcBef>
        <a:buNone/>
        <a:defRPr sz="8107" kern="1200" cap="all" spc="624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56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425595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138393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51191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3563988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4098587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>
          <a:solidFill>
            <a:schemeClr val="tx1"/>
          </a:solidFill>
          <a:latin typeface="+mn-lt"/>
          <a:ea typeface="+mn-ea"/>
          <a:cs typeface="+mn-cs"/>
        </a:defRPr>
      </a:lvl6pPr>
      <a:lvl7pPr marL="4633185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>
          <a:solidFill>
            <a:schemeClr val="tx1"/>
          </a:solidFill>
          <a:latin typeface="+mn-lt"/>
          <a:ea typeface="+mn-ea"/>
          <a:cs typeface="+mn-cs"/>
        </a:defRPr>
      </a:lvl7pPr>
      <a:lvl8pPr marL="5167783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02381" indent="-712798" algn="l" defTabSz="2851191" rtl="0" eaLnBrk="1" latinLnBrk="0" hangingPunct="1">
        <a:lnSpc>
          <a:spcPct val="100000"/>
        </a:lnSpc>
        <a:spcBef>
          <a:spcPts val="3118"/>
        </a:spcBef>
        <a:buClr>
          <a:schemeClr val="accent2"/>
        </a:buClr>
        <a:buFont typeface="Arial" panose="020B0604020202020204" pitchFamily="34" charset="0"/>
        <a:buChar char="•"/>
        <a:defRPr sz="498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3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DAA5DFB-0564-0821-CB14-7075581AA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33" y="2294317"/>
            <a:ext cx="7313335" cy="202379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it-IT" dirty="0">
                <a:solidFill>
                  <a:srgbClr val="5B6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Autore/i</a:t>
            </a:r>
          </a:p>
          <a:p>
            <a:pPr algn="l"/>
            <a:r>
              <a:rPr lang="it-IT" dirty="0">
                <a:solidFill>
                  <a:srgbClr val="5B6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Affiliazione/i</a:t>
            </a:r>
          </a:p>
          <a:p>
            <a:pPr algn="l"/>
            <a:r>
              <a:rPr lang="it-IT" dirty="0">
                <a:solidFill>
                  <a:srgbClr val="5B6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EE982CC-AD37-8374-C813-7A08C4A8D2AB}"/>
              </a:ext>
            </a:extLst>
          </p:cNvPr>
          <p:cNvSpPr txBox="1">
            <a:spLocks/>
          </p:cNvSpPr>
          <p:nvPr/>
        </p:nvSpPr>
        <p:spPr>
          <a:xfrm>
            <a:off x="805798" y="4637715"/>
            <a:ext cx="13610921" cy="3199999"/>
          </a:xfrm>
          <a:prstGeom prst="rect">
            <a:avLst/>
          </a:prstGeom>
          <a:noFill/>
          <a:ln>
            <a:solidFill>
              <a:srgbClr val="6291C8"/>
            </a:solidFill>
          </a:ln>
        </p:spPr>
        <p:txBody>
          <a:bodyPr vert="horz" lIns="64585" tIns="32292" rIns="64585" bIns="32292" rtlCol="0">
            <a:normAutofit/>
          </a:bodyPr>
          <a:lstStyle>
            <a:lvl1pPr marL="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9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  <a:p>
            <a:pPr algn="l"/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3F0315F-C4AC-EA5B-744A-861E592FC8CA}"/>
              </a:ext>
            </a:extLst>
          </p:cNvPr>
          <p:cNvSpPr txBox="1">
            <a:spLocks/>
          </p:cNvSpPr>
          <p:nvPr/>
        </p:nvSpPr>
        <p:spPr>
          <a:xfrm>
            <a:off x="805798" y="8839200"/>
            <a:ext cx="13610921" cy="8717282"/>
          </a:xfrm>
          <a:prstGeom prst="rect">
            <a:avLst/>
          </a:prstGeom>
          <a:noFill/>
          <a:ln>
            <a:solidFill>
              <a:srgbClr val="FFE124"/>
            </a:solidFill>
          </a:ln>
        </p:spPr>
        <p:txBody>
          <a:bodyPr vert="horz" lIns="64585" tIns="32292" rIns="64585" bIns="32292" numCol="3" spcCol="180000" rtlCol="0">
            <a:noAutofit/>
          </a:bodyPr>
          <a:lstStyle>
            <a:lvl1pPr marL="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9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580" algn="just"/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 minim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nostru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exercitation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rporis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labori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 ea commodi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esse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vel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 [33] At vero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iusto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odio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dignissimos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ducimus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blanditiis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praesentium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deleniti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corrupti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exceptur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obcaecat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cupiditat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similique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culpa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 officia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deserunt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mollit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 est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fuga.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quidem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facilis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expedita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distinctio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libero tempore,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soluta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nobis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eligendi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impedit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minus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id,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maxime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placeat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facere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possimus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assumenda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omnis dolor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repellendus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Temporibus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autem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quibusdam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officiis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debitis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necessitatibus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saepe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eveniet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repudiandae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recusandae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hic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tenetur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sapiente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delectus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reiciendis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alias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perferendis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.» 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 minim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nostru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exercitation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rporis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labori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 ea commodi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esse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vel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 [33] At vero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iusto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odio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dignissimos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ducimus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blanditiis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praesentium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deleniti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corrupti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exceptur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obcaecat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cupiditat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similique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culpa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 officia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deserunt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mollit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 est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fuga.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quidem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facilis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expedita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distinctio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libero tempore,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soluta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nobis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eligendi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impedit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minus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id,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maxime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placeat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facere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possimus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assumenda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omnis dolor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repellendus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Temporibus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autem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quibusdam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officiis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debitis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necessitatibus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saepe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eveniet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repudiandae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recusandae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hic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tenetur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sapiente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delectus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reiciendis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alias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perferendis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.» 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2410837-4E24-F2AF-AA50-63F09198E4C2}"/>
              </a:ext>
            </a:extLst>
          </p:cNvPr>
          <p:cNvSpPr txBox="1">
            <a:spLocks/>
          </p:cNvSpPr>
          <p:nvPr/>
        </p:nvSpPr>
        <p:spPr>
          <a:xfrm>
            <a:off x="805798" y="18553196"/>
            <a:ext cx="28827533" cy="2242179"/>
          </a:xfrm>
          <a:prstGeom prst="rect">
            <a:avLst/>
          </a:prstGeom>
          <a:noFill/>
          <a:ln>
            <a:solidFill>
              <a:srgbClr val="E42E17"/>
            </a:solidFill>
          </a:ln>
        </p:spPr>
        <p:txBody>
          <a:bodyPr vert="horz" lIns="64585" tIns="32292" rIns="64585" bIns="32292" numCol="2" spcCol="180000" rtlCol="0">
            <a:noAutofit/>
          </a:bodyPr>
          <a:lstStyle>
            <a:lvl1pPr marL="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9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 minim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nostru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exercitation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rporis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labori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 ea commodi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esse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vel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 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 minim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nostru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exercitation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rporis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labori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 ea commodi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esse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vel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 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D186E51-1941-2B5D-CF0C-C09AB08B5D2C}"/>
              </a:ext>
            </a:extLst>
          </p:cNvPr>
          <p:cNvSpPr txBox="1"/>
          <p:nvPr/>
        </p:nvSpPr>
        <p:spPr>
          <a:xfrm>
            <a:off x="752731" y="192339"/>
            <a:ext cx="15216612" cy="196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8190" dirty="0">
                <a:latin typeface="Calibri" panose="020F0502020204030204" pitchFamily="34" charset="0"/>
                <a:cs typeface="Calibri" panose="020F0502020204030204" pitchFamily="34" charset="0"/>
              </a:rPr>
              <a:t>TITOLO</a:t>
            </a:r>
          </a:p>
          <a:p>
            <a:pPr algn="ctr"/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SOTTOTITOLO</a:t>
            </a:r>
            <a:endParaRPr lang="it-IT" sz="4000" dirty="0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36669F58-5960-71F3-4819-1FD1894D003F}"/>
              </a:ext>
            </a:extLst>
          </p:cNvPr>
          <p:cNvSpPr txBox="1">
            <a:spLocks/>
          </p:cNvSpPr>
          <p:nvPr/>
        </p:nvSpPr>
        <p:spPr>
          <a:xfrm>
            <a:off x="15964469" y="8834428"/>
            <a:ext cx="13610921" cy="871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64585" tIns="32292" rIns="64585" bIns="32292" numCol="3" spcCol="180000" rtlCol="0">
            <a:noAutofit/>
          </a:bodyPr>
          <a:lstStyle>
            <a:lvl1pPr marL="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29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9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100000"/>
              </a:lnSpc>
              <a:spcBef>
                <a:spcPts val="331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29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580" algn="just"/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 minim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nostru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exercitation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rporis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labori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 ea commodi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esse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vel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 [33] At vero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iusto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odio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dignissimos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ducimus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blanditiis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praesentium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deleniti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corrupti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exceptur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obcaecat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cupiditat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similique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culpa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 officia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deserunt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mollit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 est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fuga.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quidem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facilis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expedita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distinctio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libero tempore,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soluta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nobis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eligendi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impedit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minus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id,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maxime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placeat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facere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possimus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assumenda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omnis dolor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repellendus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Temporibus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autem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quibusdam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officiis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debitis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necessitatibus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saepe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eveniet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repudiandae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recusandae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hic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tenetur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sapiente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delectus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reiciendis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alias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perferendis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.» 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 minim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nostru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exercitation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rporis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labori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 ea commodi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esse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vel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 [33] At vero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iusto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odio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dignissimos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ducimus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blanditiis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praesentium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deleniti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corrupti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exceptur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obcaecat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cupiditat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similique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culpa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 officia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deserunt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mollit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i,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 est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fuga.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quidem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facilis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expedita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distinctio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libero tempore,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soluta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nobis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eligendi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optio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nihil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impedit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minus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id,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maxime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placeat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facere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possimus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assumenda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omnis dolor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repellendus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Temporibus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autem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quibusdam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officiis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debitis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rerum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necessitatibus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saepe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eveniet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repudiandae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recusandae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earum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rerum hic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tenetur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sapiente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delectus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ut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reiciendis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alias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perferendis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doloribus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asperiores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repellat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.» «Sed 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omnis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inventore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beatae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vitae dicta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aut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fugit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sed quia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magni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 ratione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porro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est, qui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quia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quia non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 mod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it-IT" sz="1800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ut labore et dolore 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i="0" u="none" strike="noStrike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it-IT" sz="18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 descr="Immagine che contiene testo, cartone animato, schermata, cartello&#10;&#10;Descrizione generata automaticamente">
            <a:extLst>
              <a:ext uri="{FF2B5EF4-FFF2-40B4-BE49-F238E27FC236}">
                <a16:creationId xmlns:a16="http://schemas.microsoft.com/office/drawing/2014/main" id="{0EF38178-CE96-873A-656F-6E1ED827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468" y="0"/>
            <a:ext cx="14302031" cy="78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0238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cc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516</TotalTime>
  <Words>1925</Words>
  <Application>Microsoft Macintosh PowerPoint</Application>
  <PresentationFormat>Personalizzato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Pacco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Ludovica</dc:creator>
  <cp:lastModifiedBy>MARCO ARIZZA</cp:lastModifiedBy>
  <cp:revision>9</cp:revision>
  <dcterms:created xsi:type="dcterms:W3CDTF">2024-06-03T13:51:15Z</dcterms:created>
  <dcterms:modified xsi:type="dcterms:W3CDTF">2024-11-08T16:22:24Z</dcterms:modified>
</cp:coreProperties>
</file>